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g8WZtpXQsRCR2/3+JEEqFuwdzq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71C92D-384F-4B77-BBF1-4B016F2F7B3C}" v="3" dt="2021-06-06T14:53:06.2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200" y="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lar Cortes Cruz" userId="c7c26144e3bac84d" providerId="LiveId" clId="{E271C92D-384F-4B77-BBF1-4B016F2F7B3C}"/>
    <pc:docChg chg="undo custSel modSld">
      <pc:chgData name="Pilar Cortes Cruz" userId="c7c26144e3bac84d" providerId="LiveId" clId="{E271C92D-384F-4B77-BBF1-4B016F2F7B3C}" dt="2021-06-06T15:00:11.598" v="260" actId="20577"/>
      <pc:docMkLst>
        <pc:docMk/>
      </pc:docMkLst>
      <pc:sldChg chg="addSp delSp modSp mod modNotes">
        <pc:chgData name="Pilar Cortes Cruz" userId="c7c26144e3bac84d" providerId="LiveId" clId="{E271C92D-384F-4B77-BBF1-4B016F2F7B3C}" dt="2021-06-06T14:53:56.717" v="217" actId="14100"/>
        <pc:sldMkLst>
          <pc:docMk/>
          <pc:sldMk cId="0" sldId="263"/>
        </pc:sldMkLst>
        <pc:picChg chg="add del mod">
          <ac:chgData name="Pilar Cortes Cruz" userId="c7c26144e3bac84d" providerId="LiveId" clId="{E271C92D-384F-4B77-BBF1-4B016F2F7B3C}" dt="2021-06-06T14:50:39.270" v="197" actId="21"/>
          <ac:picMkLst>
            <pc:docMk/>
            <pc:sldMk cId="0" sldId="263"/>
            <ac:picMk id="3" creationId="{7EF3AD6F-E978-4741-A35C-DD60904FD3A1}"/>
          </ac:picMkLst>
        </pc:picChg>
        <pc:picChg chg="add mod">
          <ac:chgData name="Pilar Cortes Cruz" userId="c7c26144e3bac84d" providerId="LiveId" clId="{E271C92D-384F-4B77-BBF1-4B016F2F7B3C}" dt="2021-06-06T14:53:56.717" v="217" actId="14100"/>
          <ac:picMkLst>
            <pc:docMk/>
            <pc:sldMk cId="0" sldId="263"/>
            <ac:picMk id="4" creationId="{F5E6AC05-45E9-4F8C-9DF1-948E34DD1D49}"/>
          </ac:picMkLst>
        </pc:picChg>
      </pc:sldChg>
      <pc:sldChg chg="addSp delSp modSp mod modClrScheme chgLayout">
        <pc:chgData name="Pilar Cortes Cruz" userId="c7c26144e3bac84d" providerId="LiveId" clId="{E271C92D-384F-4B77-BBF1-4B016F2F7B3C}" dt="2021-06-06T14:53:01.247" v="211" actId="1076"/>
        <pc:sldMkLst>
          <pc:docMk/>
          <pc:sldMk cId="0" sldId="264"/>
        </pc:sldMkLst>
        <pc:spChg chg="add del mod ord">
          <ac:chgData name="Pilar Cortes Cruz" userId="c7c26144e3bac84d" providerId="LiveId" clId="{E271C92D-384F-4B77-BBF1-4B016F2F7B3C}" dt="2021-06-06T14:50:59.319" v="199" actId="700"/>
          <ac:spMkLst>
            <pc:docMk/>
            <pc:sldMk cId="0" sldId="264"/>
            <ac:spMk id="2" creationId="{11B3E6CA-4E3D-47E0-8012-0FF2797AC91F}"/>
          </ac:spMkLst>
        </pc:spChg>
        <pc:spChg chg="add del mod ord">
          <ac:chgData name="Pilar Cortes Cruz" userId="c7c26144e3bac84d" providerId="LiveId" clId="{E271C92D-384F-4B77-BBF1-4B016F2F7B3C}" dt="2021-06-06T14:50:59.319" v="199" actId="700"/>
          <ac:spMkLst>
            <pc:docMk/>
            <pc:sldMk cId="0" sldId="264"/>
            <ac:spMk id="3" creationId="{8C161B12-8EDE-456C-8505-C295DAD2616C}"/>
          </ac:spMkLst>
        </pc:spChg>
        <pc:spChg chg="add del mod ord">
          <ac:chgData name="Pilar Cortes Cruz" userId="c7c26144e3bac84d" providerId="LiveId" clId="{E271C92D-384F-4B77-BBF1-4B016F2F7B3C}" dt="2021-06-06T14:50:59.319" v="199" actId="700"/>
          <ac:spMkLst>
            <pc:docMk/>
            <pc:sldMk cId="0" sldId="264"/>
            <ac:spMk id="4" creationId="{069E8878-3A1B-4586-8E09-EE58AD70F22B}"/>
          </ac:spMkLst>
        </pc:spChg>
        <pc:spChg chg="mod">
          <ac:chgData name="Pilar Cortes Cruz" userId="c7c26144e3bac84d" providerId="LiveId" clId="{E271C92D-384F-4B77-BBF1-4B016F2F7B3C}" dt="2021-06-06T14:53:01.247" v="211" actId="1076"/>
          <ac:spMkLst>
            <pc:docMk/>
            <pc:sldMk cId="0" sldId="264"/>
            <ac:spMk id="143" creationId="{00000000-0000-0000-0000-000000000000}"/>
          </ac:spMkLst>
        </pc:spChg>
        <pc:picChg chg="add del mod">
          <ac:chgData name="Pilar Cortes Cruz" userId="c7c26144e3bac84d" providerId="LiveId" clId="{E271C92D-384F-4B77-BBF1-4B016F2F7B3C}" dt="2021-06-06T14:52:48.858" v="209" actId="21"/>
          <ac:picMkLst>
            <pc:docMk/>
            <pc:sldMk cId="0" sldId="264"/>
            <ac:picMk id="5" creationId="{B86B2D19-1EB1-49D8-B80F-4EA5C1EE2C41}"/>
          </ac:picMkLst>
        </pc:picChg>
      </pc:sldChg>
      <pc:sldChg chg="delSp modSp mod">
        <pc:chgData name="Pilar Cortes Cruz" userId="c7c26144e3bac84d" providerId="LiveId" clId="{E271C92D-384F-4B77-BBF1-4B016F2F7B3C}" dt="2021-06-06T15:00:11.598" v="260" actId="20577"/>
        <pc:sldMkLst>
          <pc:docMk/>
          <pc:sldMk cId="0" sldId="267"/>
        </pc:sldMkLst>
        <pc:spChg chg="mod">
          <ac:chgData name="Pilar Cortes Cruz" userId="c7c26144e3bac84d" providerId="LiveId" clId="{E271C92D-384F-4B77-BBF1-4B016F2F7B3C}" dt="2021-06-06T15:00:11.598" v="260" actId="20577"/>
          <ac:spMkLst>
            <pc:docMk/>
            <pc:sldMk cId="0" sldId="267"/>
            <ac:spMk id="177" creationId="{00000000-0000-0000-0000-000000000000}"/>
          </ac:spMkLst>
        </pc:spChg>
        <pc:spChg chg="mod">
          <ac:chgData name="Pilar Cortes Cruz" userId="c7c26144e3bac84d" providerId="LiveId" clId="{E271C92D-384F-4B77-BBF1-4B016F2F7B3C}" dt="2021-06-06T14:36:42.654" v="152" actId="20577"/>
          <ac:spMkLst>
            <pc:docMk/>
            <pc:sldMk cId="0" sldId="267"/>
            <ac:spMk id="178" creationId="{00000000-0000-0000-0000-000000000000}"/>
          </ac:spMkLst>
        </pc:spChg>
        <pc:spChg chg="del">
          <ac:chgData name="Pilar Cortes Cruz" userId="c7c26144e3bac84d" providerId="LiveId" clId="{E271C92D-384F-4B77-BBF1-4B016F2F7B3C}" dt="2021-06-06T14:18:12.595" v="0" actId="478"/>
          <ac:spMkLst>
            <pc:docMk/>
            <pc:sldMk cId="0" sldId="267"/>
            <ac:spMk id="17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Título y objeto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5" descr="portad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4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5"/>
          <p:cNvSpPr txBox="1">
            <a:spLocks noGrp="1"/>
          </p:cNvSpPr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5"/>
          <p:cNvSpPr txBox="1">
            <a:spLocks noGrp="1"/>
          </p:cNvSpPr>
          <p:nvPr>
            <p:ph type="body" idx="1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>
  <p:cSld name="Encabezado de sección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6" descr="intern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ólo el título">
  <p:cSld name="Sólo el títul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7" descr="interna-naranj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>
  <p:cSld name="Comparació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8" descr="interna-con-franj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>
  <p:cSld name="Dos objeto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9" descr="interna+textur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20" descr="cierr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Diapositiva de título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21" descr="portada-gobiern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2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2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8" name="Google Shape;28;p22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3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3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" Target="slide4.xml"/><Relationship Id="rId7" Type="http://schemas.openxmlformats.org/officeDocument/2006/relationships/slide" Target="slide1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0.xml"/><Relationship Id="rId5" Type="http://schemas.openxmlformats.org/officeDocument/2006/relationships/slide" Target="slide8.xml"/><Relationship Id="rId4" Type="http://schemas.openxmlformats.org/officeDocument/2006/relationships/slide" Target="slide6.xml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"/>
          <p:cNvSpPr txBox="1"/>
          <p:nvPr/>
        </p:nvSpPr>
        <p:spPr>
          <a:xfrm>
            <a:off x="5463843" y="901908"/>
            <a:ext cx="27570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6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Productos Campesinos </a:t>
            </a:r>
            <a:endParaRPr sz="2600" b="1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"/>
          <p:cNvSpPr txBox="1"/>
          <p:nvPr/>
        </p:nvSpPr>
        <p:spPr>
          <a:xfrm>
            <a:off x="896111" y="3672540"/>
            <a:ext cx="7324717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Servicio Nacional de Aprendizaje – SENA, Centro de Electricidad Electrónica y Telecomunicaciones</a:t>
            </a:r>
            <a:endParaRPr sz="1200" b="1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Análisis y Desarrollo de Sistemas de Información, Tercer Trimestre</a:t>
            </a:r>
            <a:endParaRPr sz="1200" b="1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Instructor Albeiro Ramos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Bogotá, 07 de Marzo 2021</a:t>
            </a:r>
            <a:endParaRPr sz="1200" b="1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"/>
          <p:cNvSpPr txBox="1"/>
          <p:nvPr/>
        </p:nvSpPr>
        <p:spPr>
          <a:xfrm>
            <a:off x="1164711" y="2239342"/>
            <a:ext cx="73248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Santiago Cano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Pilar Cortés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Edwin Tovar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Ricardo Capera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Cristian Castillo 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" name="Google Shape;58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575" y="788150"/>
            <a:ext cx="1399200" cy="11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"/>
          <p:cNvSpPr txBox="1"/>
          <p:nvPr/>
        </p:nvSpPr>
        <p:spPr>
          <a:xfrm>
            <a:off x="3459215" y="815330"/>
            <a:ext cx="4377600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Alcance y Delimitación</a:t>
            </a:r>
            <a:endParaRPr sz="54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0"/>
          <p:cNvSpPr txBox="1"/>
          <p:nvPr/>
        </p:nvSpPr>
        <p:spPr>
          <a:xfrm>
            <a:off x="1539550" y="2692075"/>
            <a:ext cx="59409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700" b="1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El sistema de información Web SICV, servirá como apoyo a los procesos de producción y ventas de productos de la empresa Productos Campesino 100% Natural.</a:t>
            </a:r>
            <a:endParaRPr sz="1700" b="1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0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0"/>
          <p:cNvSpPr/>
          <p:nvPr/>
        </p:nvSpPr>
        <p:spPr>
          <a:xfrm>
            <a:off x="7560961" y="4302549"/>
            <a:ext cx="1316995" cy="564476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0"/>
          <p:cNvSpPr txBox="1"/>
          <p:nvPr/>
        </p:nvSpPr>
        <p:spPr>
          <a:xfrm>
            <a:off x="7560961" y="4440062"/>
            <a:ext cx="131699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Logo Sistema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0">
            <a:hlinkClick r:id="rId3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0225" y="3773700"/>
            <a:ext cx="1516050" cy="11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"/>
          <p:cNvSpPr txBox="1"/>
          <p:nvPr/>
        </p:nvSpPr>
        <p:spPr>
          <a:xfrm>
            <a:off x="382867" y="249495"/>
            <a:ext cx="541392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Alcance y Delimitación</a:t>
            </a:r>
            <a:endParaRPr sz="36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1"/>
          <p:cNvSpPr/>
          <p:nvPr/>
        </p:nvSpPr>
        <p:spPr>
          <a:xfrm>
            <a:off x="7560961" y="4302549"/>
            <a:ext cx="1316995" cy="564476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1"/>
          <p:cNvSpPr txBox="1"/>
          <p:nvPr/>
        </p:nvSpPr>
        <p:spPr>
          <a:xfrm>
            <a:off x="7560961" y="4440062"/>
            <a:ext cx="131699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Marca externa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1"/>
          <p:cNvSpPr/>
          <p:nvPr/>
        </p:nvSpPr>
        <p:spPr>
          <a:xfrm>
            <a:off x="382867" y="1232954"/>
            <a:ext cx="4021353" cy="353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ALCANCE</a:t>
            </a: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S.I.C.V llevará un control a los procesos  de producción y ventas de la empresa, manteniendo actualizada la información para su consulta en tiempo real, optimizando los tiempos para los procesos anteriormente mencionados. </a:t>
            </a: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El sistema no realizará 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 acuerdo con la información recolectada evidenciando las falencias en varios procesos S.I.C.V no apoya el  proceso de contratación.</a:t>
            </a: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1"/>
          <p:cNvSpPr/>
          <p:nvPr/>
        </p:nvSpPr>
        <p:spPr>
          <a:xfrm>
            <a:off x="465890" y="1533772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1"/>
          <p:cNvSpPr/>
          <p:nvPr/>
        </p:nvSpPr>
        <p:spPr>
          <a:xfrm>
            <a:off x="4949505" y="1232954"/>
            <a:ext cx="3811628" cy="4031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DELIMITACIÓN</a:t>
            </a: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El tiempo de duración está  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estipulado a 2 años</a:t>
            </a:r>
            <a:r>
              <a:rPr lang="es-ES" sz="1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Se 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desarrollarán actividades que permitan especificar los requisitos necesarios para desarrollar el sistema de información.</a:t>
            </a: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Análisis de los requerimientos del cliente. Elaboración de diagramas de casos de uso, mokcups.</a:t>
            </a: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Maquetación del sistema funcional a través del programa Sublime text</a:t>
            </a:r>
            <a:endParaRPr/>
          </a:p>
          <a:p>
            <a:pPr marL="285750"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1"/>
          <p:cNvSpPr/>
          <p:nvPr/>
        </p:nvSpPr>
        <p:spPr>
          <a:xfrm>
            <a:off x="5040917" y="1533772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8" name="Google Shape;168;p11"/>
          <p:cNvCxnSpPr/>
          <p:nvPr/>
        </p:nvCxnSpPr>
        <p:spPr>
          <a:xfrm>
            <a:off x="4580389" y="1232954"/>
            <a:ext cx="0" cy="3733329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69" name="Google Shape;169;p11">
            <a:hlinkClick r:id="rId3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0950" y="4309150"/>
            <a:ext cx="1435325" cy="64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"/>
          <p:cNvSpPr/>
          <p:nvPr/>
        </p:nvSpPr>
        <p:spPr>
          <a:xfrm>
            <a:off x="7560961" y="4302549"/>
            <a:ext cx="1316995" cy="564476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2"/>
          <p:cNvSpPr txBox="1"/>
          <p:nvPr/>
        </p:nvSpPr>
        <p:spPr>
          <a:xfrm>
            <a:off x="7560961" y="4440062"/>
            <a:ext cx="131699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Marca externa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2"/>
          <p:cNvSpPr/>
          <p:nvPr/>
        </p:nvSpPr>
        <p:spPr>
          <a:xfrm>
            <a:off x="2286000" y="1612173"/>
            <a:ext cx="4572000" cy="208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Sistema de Control de Versiones</a:t>
            </a:r>
            <a:endParaRPr sz="180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Inventarios y Costos</a:t>
            </a:r>
            <a:endParaRPr sz="180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Base de Datos </a:t>
            </a:r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ES" sz="1800" b="1" u="sng" dirty="0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2"/>
          <p:cNvSpPr txBox="1"/>
          <p:nvPr/>
        </p:nvSpPr>
        <p:spPr>
          <a:xfrm>
            <a:off x="509443" y="555030"/>
            <a:ext cx="455750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Entregables Proyecto Cuarto Trimestre</a:t>
            </a:r>
            <a:endParaRPr sz="180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2">
            <a:hlinkClick r:id="rId3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1" name="Google Shape;18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0225" y="3773700"/>
            <a:ext cx="1516050" cy="11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3">
            <a:hlinkClick r:id="rId3" action="ppaction://hlinksldjump"/>
          </p:cNvPr>
          <p:cNvSpPr/>
          <p:nvPr/>
        </p:nvSpPr>
        <p:spPr>
          <a:xfrm>
            <a:off x="3993158" y="1065401"/>
            <a:ext cx="1174459" cy="1174459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70874" y="238073"/>
            <a:ext cx="608543" cy="59294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"/>
          <p:cNvSpPr txBox="1"/>
          <p:nvPr/>
        </p:nvSpPr>
        <p:spPr>
          <a:xfrm>
            <a:off x="771491" y="1217209"/>
            <a:ext cx="280221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Introducción</a:t>
            </a:r>
            <a:endParaRPr sz="36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859075" y="1896870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7560961" y="4302549"/>
            <a:ext cx="1316995" cy="564476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2"/>
          <p:cNvSpPr txBox="1"/>
          <p:nvPr/>
        </p:nvSpPr>
        <p:spPr>
          <a:xfrm>
            <a:off x="7560961" y="4440062"/>
            <a:ext cx="131699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Logo Sistema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" name="Google Shape;68;p2"/>
          <p:cNvPicPr preferRelativeResize="0"/>
          <p:nvPr/>
        </p:nvPicPr>
        <p:blipFill rotWithShape="1">
          <a:blip r:embed="rId4">
            <a:alphaModFix/>
          </a:blip>
          <a:srcRect l="3386" t="3878" r="5571" b="13606"/>
          <a:stretch/>
        </p:blipFill>
        <p:spPr>
          <a:xfrm>
            <a:off x="4424275" y="681250"/>
            <a:ext cx="4572000" cy="286611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"/>
          <p:cNvSpPr txBox="1"/>
          <p:nvPr/>
        </p:nvSpPr>
        <p:spPr>
          <a:xfrm>
            <a:off x="664075" y="2571749"/>
            <a:ext cx="3848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rgbClr val="404040"/>
                </a:solidFill>
              </a:rPr>
              <a:t>Para contextualizar el presente proyecto, traeremos a exponer  los ítems planteados.</a:t>
            </a:r>
            <a:endParaRPr sz="1600" b="1" i="0" u="none" strike="noStrike" cap="none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0225" y="3773700"/>
            <a:ext cx="1516050" cy="11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/>
          <p:nvPr/>
        </p:nvSpPr>
        <p:spPr>
          <a:xfrm>
            <a:off x="7560961" y="4302549"/>
            <a:ext cx="1316995" cy="564476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 txBox="1"/>
          <p:nvPr/>
        </p:nvSpPr>
        <p:spPr>
          <a:xfrm>
            <a:off x="7560961" y="4440062"/>
            <a:ext cx="131699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Marca externa</a:t>
            </a:r>
            <a:endParaRPr sz="12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 txBox="1"/>
          <p:nvPr/>
        </p:nvSpPr>
        <p:spPr>
          <a:xfrm>
            <a:off x="1190968" y="1079758"/>
            <a:ext cx="345653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CONTENIDO</a:t>
            </a:r>
            <a:endParaRPr sz="4800"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 txBox="1"/>
          <p:nvPr/>
        </p:nvSpPr>
        <p:spPr>
          <a:xfrm>
            <a:off x="1518139" y="2133271"/>
            <a:ext cx="3456533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u="sng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Problema</a:t>
            </a:r>
            <a:endParaRPr sz="1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u="sng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Objetivos</a:t>
            </a:r>
            <a:endParaRPr sz="1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u="sng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Justificación</a:t>
            </a:r>
            <a:endParaRPr sz="1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u="sng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Alcance y Delimitación</a:t>
            </a:r>
            <a:endParaRPr sz="1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u="sng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Entregables Trimestre</a:t>
            </a:r>
            <a:endParaRPr sz="1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1278552" y="1981190"/>
            <a:ext cx="718487" cy="4571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 txBox="1"/>
          <p:nvPr/>
        </p:nvSpPr>
        <p:spPr>
          <a:xfrm>
            <a:off x="5326486" y="1925781"/>
            <a:ext cx="2458498" cy="1569660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Logo Sistema.png o cualquier imagen alusiva al Sector</a:t>
            </a:r>
            <a:endParaRPr/>
          </a:p>
        </p:txBody>
      </p:sp>
      <p:pic>
        <p:nvPicPr>
          <p:cNvPr id="81" name="Google Shape;81;p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60950" y="3809200"/>
            <a:ext cx="1516050" cy="118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26475" y="1761277"/>
            <a:ext cx="2458501" cy="184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/>
          <p:nvPr/>
        </p:nvSpPr>
        <p:spPr>
          <a:xfrm>
            <a:off x="3492771" y="1638552"/>
            <a:ext cx="297514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Problema</a:t>
            </a:r>
            <a:endParaRPr sz="54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4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4"/>
          <p:cNvSpPr/>
          <p:nvPr/>
        </p:nvSpPr>
        <p:spPr>
          <a:xfrm>
            <a:off x="7560961" y="4302549"/>
            <a:ext cx="1316995" cy="564476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4"/>
          <p:cNvSpPr txBox="1"/>
          <p:nvPr/>
        </p:nvSpPr>
        <p:spPr>
          <a:xfrm>
            <a:off x="7560961" y="4440062"/>
            <a:ext cx="131699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Logo Sistema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4">
            <a:hlinkClick r:id="rId3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0225" y="3773700"/>
            <a:ext cx="1516050" cy="11817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 txBox="1"/>
          <p:nvPr/>
        </p:nvSpPr>
        <p:spPr>
          <a:xfrm>
            <a:off x="2430752" y="2692075"/>
            <a:ext cx="3451500" cy="1785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sz="2000" dirty="0"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es-ES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 identifica una carencia en el sistema de control de ventas en la microempresa Productos Campesino 100% Natural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"/>
          <p:cNvSpPr txBox="1"/>
          <p:nvPr/>
        </p:nvSpPr>
        <p:spPr>
          <a:xfrm>
            <a:off x="382868" y="249495"/>
            <a:ext cx="238938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Problema</a:t>
            </a:r>
            <a:endParaRPr sz="36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5"/>
          <p:cNvSpPr/>
          <p:nvPr/>
        </p:nvSpPr>
        <p:spPr>
          <a:xfrm>
            <a:off x="7560961" y="4302549"/>
            <a:ext cx="1316995" cy="564476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"/>
          <p:cNvSpPr txBox="1"/>
          <p:nvPr/>
        </p:nvSpPr>
        <p:spPr>
          <a:xfrm>
            <a:off x="7560961" y="4440062"/>
            <a:ext cx="131699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Marca externa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5">
            <a:hlinkClick r:id="rId3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" name="Google Shape;10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0225" y="3773700"/>
            <a:ext cx="1516050" cy="118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5"/>
          <p:cNvSpPr/>
          <p:nvPr/>
        </p:nvSpPr>
        <p:spPr>
          <a:xfrm>
            <a:off x="382868" y="1031504"/>
            <a:ext cx="8308200" cy="2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Productos campesinos, una microempresa dedicada a la producción y ventas de alimentos lácteos tales cómo el arequipe., el yogurt y manjar blanco.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Se va  a intervenir en el sistema de control de ventas para influir en una mejora de la microempresa.</a:t>
            </a:r>
            <a:endParaRPr sz="16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Para hacer un análisis de información detallado, decidimos llevar a cabo una entrevista  al señor Hernando Carvajal dueño de la microempresa y una encuesta a los clientes.</a:t>
            </a:r>
            <a:endParaRPr sz="16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Las necesidades encontradas en la microempresa fue en el proceso de ventas y producción la falta de un sistema donde puedan ordenar las ventas y la producción </a:t>
            </a:r>
            <a:endParaRPr sz="16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"/>
          <p:cNvSpPr txBox="1"/>
          <p:nvPr/>
        </p:nvSpPr>
        <p:spPr>
          <a:xfrm>
            <a:off x="3492771" y="1638552"/>
            <a:ext cx="297514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 sz="54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6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6"/>
          <p:cNvSpPr/>
          <p:nvPr/>
        </p:nvSpPr>
        <p:spPr>
          <a:xfrm>
            <a:off x="7560961" y="4302549"/>
            <a:ext cx="1316995" cy="564476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6"/>
          <p:cNvSpPr txBox="1"/>
          <p:nvPr/>
        </p:nvSpPr>
        <p:spPr>
          <a:xfrm>
            <a:off x="7560961" y="4440062"/>
            <a:ext cx="131699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Logo Sistema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6">
            <a:hlinkClick r:id="rId3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0225" y="3773700"/>
            <a:ext cx="1516050" cy="118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6"/>
          <p:cNvSpPr txBox="1"/>
          <p:nvPr/>
        </p:nvSpPr>
        <p:spPr>
          <a:xfrm>
            <a:off x="4035924" y="2692075"/>
            <a:ext cx="20340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Analizar, desarrollar e implementar una aplicación en la microempresa </a:t>
            </a:r>
            <a:endParaRPr sz="1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"/>
          <p:cNvSpPr txBox="1"/>
          <p:nvPr/>
        </p:nvSpPr>
        <p:spPr>
          <a:xfrm>
            <a:off x="382868" y="249495"/>
            <a:ext cx="238938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 sz="36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7"/>
          <p:cNvSpPr/>
          <p:nvPr/>
        </p:nvSpPr>
        <p:spPr>
          <a:xfrm>
            <a:off x="382875" y="2393073"/>
            <a:ext cx="8347500" cy="16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OBJETIVOS ESPECÍFICOS</a:t>
            </a:r>
            <a:endParaRPr/>
          </a:p>
          <a:p>
            <a:pPr marL="342900" marR="0" lvl="0" indent="-241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</a:rPr>
              <a:t>•</a:t>
            </a:r>
            <a:r>
              <a:rPr lang="es-ES" sz="16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Gestionar los usuarios del sistema de información Web SICV.</a:t>
            </a:r>
            <a:endParaRPr sz="16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</a:rPr>
              <a:t>•</a:t>
            </a:r>
            <a:r>
              <a:rPr lang="es-ES" sz="16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Gestionar el seguimiento al proceso de producción de Arequipe Artesanal, Yogurt y Manjar Blanco para la Empresa Productos Campesino 100% Natural.</a:t>
            </a:r>
            <a:endParaRPr sz="16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</a:rPr>
              <a:t>•</a:t>
            </a:r>
            <a:r>
              <a:rPr lang="es-ES" sz="16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 Gestionar el seguimiento al proceso de ventas de Arequipe Artesanal, Yogurt y Manjar Blanco para la Empresa Productos Campesino 100% Natural.</a:t>
            </a:r>
            <a:endParaRPr sz="16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</a:rPr>
              <a:t>•</a:t>
            </a:r>
            <a:r>
              <a:rPr lang="es-ES" sz="16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Gestionar los reportes documentales y gráficos de la Empresa Productos Campesino 100% Natural</a:t>
            </a:r>
            <a:r>
              <a:rPr lang="es-ES" sz="26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.	</a:t>
            </a:r>
            <a:r>
              <a:rPr lang="es-ES" sz="18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sz="18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00100" marR="0" lvl="1" indent="-241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7"/>
          <p:cNvSpPr/>
          <p:nvPr/>
        </p:nvSpPr>
        <p:spPr>
          <a:xfrm>
            <a:off x="465890" y="1533772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7"/>
          <p:cNvSpPr/>
          <p:nvPr/>
        </p:nvSpPr>
        <p:spPr>
          <a:xfrm>
            <a:off x="465890" y="2732289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7">
            <a:hlinkClick r:id="rId3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7"/>
          <p:cNvSpPr/>
          <p:nvPr/>
        </p:nvSpPr>
        <p:spPr>
          <a:xfrm>
            <a:off x="382867" y="1232954"/>
            <a:ext cx="83475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OBJETIVO GENERAL</a:t>
            </a:r>
            <a:endParaRPr/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Se realizará un desarrollo de sistema de información en control de ventas para facilitar el proceso de producción y ventas  de la microempresa  productos campesinos,</a:t>
            </a:r>
            <a:endParaRPr sz="160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"/>
          <p:cNvSpPr txBox="1"/>
          <p:nvPr/>
        </p:nvSpPr>
        <p:spPr>
          <a:xfrm>
            <a:off x="3492771" y="1638552"/>
            <a:ext cx="3702686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Justificación</a:t>
            </a:r>
            <a:endParaRPr sz="54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8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8"/>
          <p:cNvSpPr/>
          <p:nvPr/>
        </p:nvSpPr>
        <p:spPr>
          <a:xfrm>
            <a:off x="7560961" y="4302549"/>
            <a:ext cx="1316995" cy="564476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8"/>
          <p:cNvSpPr txBox="1"/>
          <p:nvPr/>
        </p:nvSpPr>
        <p:spPr>
          <a:xfrm>
            <a:off x="7560961" y="4440062"/>
            <a:ext cx="131699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Logo Sistema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8">
            <a:hlinkClick r:id="rId3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0225" y="3773700"/>
            <a:ext cx="1516050" cy="118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8"/>
          <p:cNvSpPr txBox="1"/>
          <p:nvPr/>
        </p:nvSpPr>
        <p:spPr>
          <a:xfrm>
            <a:off x="3492771" y="2692065"/>
            <a:ext cx="23895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El presente desarrollo de  este sistema es por facilitar la necesidad de la empresa  </a:t>
            </a:r>
            <a:endParaRPr sz="1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5E6AC05-45E9-4F8C-9DF1-948E34DD1D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09" y="192948"/>
            <a:ext cx="3155389" cy="476252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"/>
          <p:cNvSpPr txBox="1"/>
          <p:nvPr/>
        </p:nvSpPr>
        <p:spPr>
          <a:xfrm>
            <a:off x="382868" y="249495"/>
            <a:ext cx="281753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Justificación</a:t>
            </a:r>
            <a:endParaRPr sz="36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9"/>
          <p:cNvSpPr/>
          <p:nvPr/>
        </p:nvSpPr>
        <p:spPr>
          <a:xfrm>
            <a:off x="7560961" y="4302549"/>
            <a:ext cx="1316995" cy="564476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9"/>
          <p:cNvSpPr txBox="1"/>
          <p:nvPr/>
        </p:nvSpPr>
        <p:spPr>
          <a:xfrm>
            <a:off x="7560961" y="4440062"/>
            <a:ext cx="131699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Marca externa</a:t>
            </a:r>
            <a:endParaRPr sz="12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9"/>
          <p:cNvSpPr/>
          <p:nvPr/>
        </p:nvSpPr>
        <p:spPr>
          <a:xfrm>
            <a:off x="234146" y="1509941"/>
            <a:ext cx="8488745" cy="2123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Se da el desarrollo del sistema de información web (S.I.C.V) una herramienta para dar un seguimiento detallado y controlado de los procesos de producción y ventas de la microempresa productos campesino.</a:t>
            </a:r>
            <a:endParaRPr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La importancia del sistemas es permitir que los usuarios sobre todo el director de la microempresa podrán tener un acceso para ver los estados actualizados de los controles de producción y ventas reflejando cómo va el manejo  </a:t>
            </a:r>
            <a:endParaRPr dirty="0"/>
          </a:p>
          <a:p>
            <a:pPr marL="4572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Servirá como soporte en el sector de las ventas y producción de la microempresa </a:t>
            </a:r>
            <a:endParaRPr sz="160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9">
            <a:hlinkClick r:id="rId3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0225" y="3773700"/>
            <a:ext cx="1516050" cy="11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Personalizado 6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62626"/>
      </a:hlink>
      <a:folHlink>
        <a:srgbClr val="3F3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624</Words>
  <Application>Microsoft Office PowerPoint</Application>
  <PresentationFormat>Presentación en pantalla (16:9)</PresentationFormat>
  <Paragraphs>84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6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Leonardo Cantor</dc:creator>
  <cp:lastModifiedBy>Pilar Cortes Cruz</cp:lastModifiedBy>
  <cp:revision>1</cp:revision>
  <dcterms:created xsi:type="dcterms:W3CDTF">2019-11-27T03:16:21Z</dcterms:created>
  <dcterms:modified xsi:type="dcterms:W3CDTF">2021-06-06T15:00:21Z</dcterms:modified>
</cp:coreProperties>
</file>